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63" r:id="rId19"/>
  </p:sldIdLst>
  <p:sldSz cx="14630400" cy="8229600"/>
  <p:notesSz cx="8229600" cy="14630400"/>
  <p:embeddedFontLst>
    <p:embeddedFont>
      <p:font typeface="Inter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png>
</file>

<file path=ppt/media/image19.gif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62F54C-20A7-4542-95B4-9060DAF490FB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310EA-AC94-45B1-A6C3-0D1CE9789D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37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1ACD13-BDB7-057E-80A4-635CCA79F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485944-9E3C-1EDB-B518-84BC5453E4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029A0B-5413-1865-9AE6-0E692E884A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A32438-A017-67D1-A21E-E13F30141F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1419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8B4B0-5A6E-6FB4-0105-198EE9EB4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9B8304-0FA2-BE66-D350-94910BF774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252A0E-E1A6-15FD-0BB9-D0BF33BB66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9413A4-822C-4F96-6428-AF517D6626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2143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A120FE-176D-CB2A-5C3A-B330B082A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9E887A-CFA0-FDC7-4BEB-D9573FC3AC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AF9052-5D88-9228-AA6A-5F845660D0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972549-5F44-1D0D-4D99-65C630408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1996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602815-F0CB-58D2-8E32-11325AFEF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A5E69A-0DE8-1EB6-DD27-A2990E8145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049BB7-B565-2722-59B8-E2238CE092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598AC6-859A-52E7-BDAB-0ECF50BDD0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752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6885D2-B100-4502-0FFB-1E99E697C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5A8DAB-CB95-7B14-4F6D-06B1A8186D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78C9B3-4518-416C-444F-6547FBDBF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21CC9F-A56E-250C-4B62-1721540852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565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B29D37-7CCF-3C5A-735C-B3AA86104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9C15FE-2F19-0359-14B8-B9755A9B76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3556CF-C6F1-02E9-3E16-61D163A697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90DBC3-E517-73C7-9AB8-5B7C557ADA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3295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F2BAA9-13A8-3134-88B5-1F4E20BFE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37F864-F16F-022B-37D8-FE8375FDBE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2004E3-4144-F982-563A-703C9EF333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C4FC66-4932-E247-7920-6BF676E7A3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371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0993D6-29B2-6502-782E-59B2B7265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D1ABC9-05AC-DCA4-703F-FBECD6E7B6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C0AB8A-9BC2-036D-4F45-E94C98BD3A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9C6331-3B52-5C0A-3D74-CB08ED8281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2957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49BBA-A0A1-E415-F8CA-090D798E6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B4E0A7-8824-C313-32EC-6D1E68EA3D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1AF8F6-1DEE-CCDD-4EAE-3092634DB6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A294-726F-741E-C560-6CC2334BDF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491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07" y="3038237"/>
            <a:ext cx="4919186" cy="215300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528530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Xây dựng Ứng dụng Web Tuyển Dụng với Spring Boot</a:t>
            </a:r>
            <a:endParaRPr lang="en-US" sz="4650" dirty="0"/>
          </a:p>
        </p:txBody>
      </p:sp>
      <p:sp>
        <p:nvSpPr>
          <p:cNvPr id="5" name="Text 1"/>
          <p:cNvSpPr/>
          <p:nvPr/>
        </p:nvSpPr>
        <p:spPr>
          <a:xfrm>
            <a:off x="6280189" y="474344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Bài thực hành tuần 5 hướng dẫn xây dựng một ứng dụng web tuyển dụng, sử dụng Spring Boot để phát triển các chức năng quản lý.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280190" y="53381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1"/>
          <p:cNvSpPr/>
          <p:nvPr/>
        </p:nvSpPr>
        <p:spPr>
          <a:xfrm>
            <a:off x="6280190" y="581977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vi-VN" sz="2400" b="1" dirty="0">
                <a:solidFill>
                  <a:schemeClr val="bg1"/>
                </a:solidFill>
                <a:effectLst/>
              </a:rPr>
              <a:t>Lớp</a:t>
            </a:r>
            <a:r>
              <a:rPr lang="vi-VN" sz="2400" dirty="0">
                <a:solidFill>
                  <a:schemeClr val="bg1"/>
                </a:solidFill>
                <a:effectLst/>
              </a:rPr>
              <a:t>: DHKTPM17A - 42030036210</a:t>
            </a:r>
          </a:p>
          <a:p>
            <a:r>
              <a:rPr lang="vi-VN" sz="2400" b="1" dirty="0">
                <a:solidFill>
                  <a:schemeClr val="bg1"/>
                </a:solidFill>
                <a:effectLst/>
              </a:rPr>
              <a:t>GVHD: Võ Văn Hải</a:t>
            </a:r>
            <a:endParaRPr lang="vi-VN" sz="2400" dirty="0">
              <a:solidFill>
                <a:schemeClr val="bg1"/>
              </a:solidFill>
              <a:effectLst/>
            </a:endParaRPr>
          </a:p>
          <a:p>
            <a:r>
              <a:rPr lang="vi-VN" sz="2400" b="1" dirty="0">
                <a:solidFill>
                  <a:schemeClr val="bg1"/>
                </a:solidFill>
                <a:effectLst/>
              </a:rPr>
              <a:t>SVTH</a:t>
            </a:r>
            <a:r>
              <a:rPr lang="vi-VN" sz="2400" dirty="0">
                <a:solidFill>
                  <a:schemeClr val="bg1"/>
                </a:solidFill>
                <a:effectLst/>
              </a:rPr>
              <a:t>: 21010761 - Phan Tiên Sinh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D30E8-D6BD-4A03-9364-23C3F99C8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822AD20-DF47-9A36-3A04-0DC0DEA28062}"/>
              </a:ext>
            </a:extLst>
          </p:cNvPr>
          <p:cNvSpPr/>
          <p:nvPr/>
        </p:nvSpPr>
        <p:spPr>
          <a:xfrm>
            <a:off x="466844" y="258008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</a:t>
            </a:r>
            <a:endParaRPr lang="en-US" sz="390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78A29934-EEE0-47F4-3851-9C3F95CE14B6}"/>
              </a:ext>
            </a:extLst>
          </p:cNvPr>
          <p:cNvSpPr/>
          <p:nvPr/>
        </p:nvSpPr>
        <p:spPr>
          <a:xfrm>
            <a:off x="4840156" y="1124783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Cập nhật thông tin tuyển dụng</a:t>
            </a:r>
            <a:endParaRPr lang="en-US" sz="39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5DEB3F-9EFE-BB30-0CEF-66F78524C7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1960" y="1864750"/>
            <a:ext cx="10676741" cy="59949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133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7AFB5-F9C2-39CE-FAB6-B7895E9DC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9E98FC3-96C5-BA01-D818-92A7396047D6}"/>
              </a:ext>
            </a:extLst>
          </p:cNvPr>
          <p:cNvSpPr/>
          <p:nvPr/>
        </p:nvSpPr>
        <p:spPr>
          <a:xfrm>
            <a:off x="466844" y="258008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</a:t>
            </a:r>
            <a:endParaRPr lang="en-US" sz="390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117E73DB-1776-FC44-D1D2-34118628586F}"/>
              </a:ext>
            </a:extLst>
          </p:cNvPr>
          <p:cNvSpPr/>
          <p:nvPr/>
        </p:nvSpPr>
        <p:spPr>
          <a:xfrm>
            <a:off x="4840156" y="888105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Các ứng viên khi </a:t>
            </a:r>
            <a:r>
              <a:rPr lang="vi-VN" sz="3900" dirty="0" err="1">
                <a:solidFill>
                  <a:schemeClr val="bg1"/>
                </a:solidFill>
              </a:rPr>
              <a:t>log</a:t>
            </a:r>
            <a:r>
              <a:rPr lang="vi-VN" sz="3900" dirty="0">
                <a:solidFill>
                  <a:schemeClr val="bg1"/>
                </a:solidFill>
              </a:rPr>
              <a:t> vào sẽ được gợi ý </a:t>
            </a:r>
            <a:endParaRPr lang="en-US" sz="3900" dirty="0">
              <a:solidFill>
                <a:schemeClr val="bg1"/>
              </a:solidFill>
            </a:endParaRPr>
          </a:p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các công việc có </a:t>
            </a:r>
            <a:r>
              <a:rPr lang="vi-VN" sz="3900" dirty="0" err="1">
                <a:solidFill>
                  <a:schemeClr val="bg1"/>
                </a:solidFill>
              </a:rPr>
              <a:t>skill</a:t>
            </a:r>
            <a:r>
              <a:rPr lang="vi-VN" sz="3900" dirty="0">
                <a:solidFill>
                  <a:schemeClr val="bg1"/>
                </a:solidFill>
              </a:rPr>
              <a:t> phù hợp với mình</a:t>
            </a:r>
            <a:endParaRPr lang="en-US" sz="39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822EC8-F5C5-97E4-DE70-878B6E0E73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6216" y="2391671"/>
            <a:ext cx="9279624" cy="50570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83072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5FAB8-6D63-D39C-7ACE-1113FA60D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3250DA3-1924-A6F7-48B1-694B0735BD73}"/>
              </a:ext>
            </a:extLst>
          </p:cNvPr>
          <p:cNvSpPr/>
          <p:nvPr/>
        </p:nvSpPr>
        <p:spPr>
          <a:xfrm>
            <a:off x="466844" y="258008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</a:t>
            </a:r>
            <a:endParaRPr lang="en-US" sz="390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33816DC4-20B0-60DC-BE13-811F28360530}"/>
              </a:ext>
            </a:extLst>
          </p:cNvPr>
          <p:cNvSpPr/>
          <p:nvPr/>
        </p:nvSpPr>
        <p:spPr>
          <a:xfrm>
            <a:off x="4840156" y="888105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Giúp các công ty tìm các ứng viên có </a:t>
            </a:r>
            <a:r>
              <a:rPr lang="vi-VN" sz="3900" dirty="0" err="1">
                <a:solidFill>
                  <a:schemeClr val="bg1"/>
                </a:solidFill>
              </a:rPr>
              <a:t>skill</a:t>
            </a:r>
            <a:r>
              <a:rPr lang="vi-VN" sz="3900" dirty="0">
                <a:solidFill>
                  <a:schemeClr val="bg1"/>
                </a:solidFill>
              </a:rPr>
              <a:t> phù hợp</a:t>
            </a:r>
            <a:endParaRPr lang="en-US" sz="3900" dirty="0">
              <a:solidFill>
                <a:schemeClr val="bg1"/>
              </a:solidFill>
            </a:endParaRP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5BF00AF1-EBA3-5C8A-F4D7-A3D17F1C2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4974" y="2000084"/>
            <a:ext cx="9976207" cy="56009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653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B1CE5-11CF-0C4A-413A-2330B5862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54E0E0D-18A3-352B-0BF3-0DBDEDAFFD3F}"/>
              </a:ext>
            </a:extLst>
          </p:cNvPr>
          <p:cNvSpPr/>
          <p:nvPr/>
        </p:nvSpPr>
        <p:spPr>
          <a:xfrm>
            <a:off x="466844" y="258008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</a:t>
            </a:r>
            <a:endParaRPr lang="en-US" sz="390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E8202722-F5CF-C991-093A-2C9C01AC4B5F}"/>
              </a:ext>
            </a:extLst>
          </p:cNvPr>
          <p:cNvSpPr/>
          <p:nvPr/>
        </p:nvSpPr>
        <p:spPr>
          <a:xfrm>
            <a:off x="4840156" y="888105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Gửi </a:t>
            </a:r>
            <a:r>
              <a:rPr lang="vi-VN" sz="3900" dirty="0" err="1">
                <a:solidFill>
                  <a:schemeClr val="bg1"/>
                </a:solidFill>
              </a:rPr>
              <a:t>email</a:t>
            </a:r>
            <a:r>
              <a:rPr lang="vi-VN" sz="3900" dirty="0">
                <a:solidFill>
                  <a:schemeClr val="bg1"/>
                </a:solidFill>
              </a:rPr>
              <a:t> cho ứng viên phù hợp với công việc ứng tuyển</a:t>
            </a:r>
            <a:endParaRPr lang="en-US" sz="39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56D794-3060-BA1B-BCD5-9E7C3156BD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675" y="1843705"/>
            <a:ext cx="10128694" cy="56872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9862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4ABAC-D967-FF87-B33A-A89CFD6C1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47AA00B-EE1C-60A6-177D-66B42BE71015}"/>
              </a:ext>
            </a:extLst>
          </p:cNvPr>
          <p:cNvSpPr/>
          <p:nvPr/>
        </p:nvSpPr>
        <p:spPr>
          <a:xfrm>
            <a:off x="466844" y="258008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</a:t>
            </a:r>
            <a:endParaRPr lang="en-US" sz="390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CFB4D7CA-2DC5-8A24-3C0E-FEE6DA867581}"/>
              </a:ext>
            </a:extLst>
          </p:cNvPr>
          <p:cNvSpPr/>
          <p:nvPr/>
        </p:nvSpPr>
        <p:spPr>
          <a:xfrm>
            <a:off x="4840156" y="888105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Đề xuất một số </a:t>
            </a:r>
            <a:r>
              <a:rPr lang="vi-VN" sz="3900" dirty="0" err="1">
                <a:solidFill>
                  <a:schemeClr val="bg1"/>
                </a:solidFill>
              </a:rPr>
              <a:t>skill</a:t>
            </a:r>
            <a:r>
              <a:rPr lang="vi-VN" sz="3900" dirty="0">
                <a:solidFill>
                  <a:schemeClr val="bg1"/>
                </a:solidFill>
              </a:rPr>
              <a:t> mà ứng viên chưa có để học</a:t>
            </a:r>
            <a:endParaRPr lang="en-US" sz="39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32156D-ACAD-9C8C-17B5-76AA93C3F0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1268" y="1707497"/>
            <a:ext cx="11044719" cy="57809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0871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DDAF5F-84F2-2A94-731A-132DC4A21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87C629B-C3CA-243C-AB19-BEF4F380C6A7}"/>
              </a:ext>
            </a:extLst>
          </p:cNvPr>
          <p:cNvSpPr/>
          <p:nvPr/>
        </p:nvSpPr>
        <p:spPr>
          <a:xfrm>
            <a:off x="466844" y="258008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</a:t>
            </a:r>
            <a:endParaRPr lang="en-US" sz="390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01746C80-042D-B129-8490-C26652E273B1}"/>
              </a:ext>
            </a:extLst>
          </p:cNvPr>
          <p:cNvSpPr/>
          <p:nvPr/>
        </p:nvSpPr>
        <p:spPr>
          <a:xfrm>
            <a:off x="4840156" y="888105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Công ty có thể quản lý các </a:t>
            </a:r>
            <a:r>
              <a:rPr lang="vi-VN" sz="3900" dirty="0" err="1">
                <a:solidFill>
                  <a:schemeClr val="bg1"/>
                </a:solidFill>
              </a:rPr>
              <a:t>job</a:t>
            </a:r>
            <a:r>
              <a:rPr lang="vi-VN" sz="3900" dirty="0">
                <a:solidFill>
                  <a:schemeClr val="bg1"/>
                </a:solidFill>
              </a:rPr>
              <a:t> đang tuyển</a:t>
            </a:r>
            <a:endParaRPr lang="en-US" sz="39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81302D-3D3C-D9C5-C776-489ED93E68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392" y="1657140"/>
            <a:ext cx="11559616" cy="60279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A341B-6DDE-EEBC-F1EB-7E28E77EA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E1B5EBD-AB56-4569-2E3E-C6022D69805E}"/>
              </a:ext>
            </a:extLst>
          </p:cNvPr>
          <p:cNvSpPr/>
          <p:nvPr/>
        </p:nvSpPr>
        <p:spPr>
          <a:xfrm>
            <a:off x="466844" y="258008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</a:t>
            </a:r>
            <a:endParaRPr lang="en-US" sz="390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CBF09301-11B7-43E2-E354-F48DAECE3E99}"/>
              </a:ext>
            </a:extLst>
          </p:cNvPr>
          <p:cNvSpPr/>
          <p:nvPr/>
        </p:nvSpPr>
        <p:spPr>
          <a:xfrm>
            <a:off x="4840156" y="888105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Ứng viên có thể tìm kiếm theo thành phố và tên </a:t>
            </a:r>
            <a:r>
              <a:rPr lang="vi-VN" sz="3900" dirty="0" err="1">
                <a:solidFill>
                  <a:schemeClr val="bg1"/>
                </a:solidFill>
              </a:rPr>
              <a:t>job</a:t>
            </a:r>
            <a:endParaRPr lang="en-US" sz="39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E2834D-3C23-4C98-438D-9DEE1DC228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9766" y="1836378"/>
            <a:ext cx="10600014" cy="55051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5423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5D6DA-47F7-405F-8B5B-AB69834D1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C20CE2D-9243-7C86-B5B4-6E4D77D5249E}"/>
              </a:ext>
            </a:extLst>
          </p:cNvPr>
          <p:cNvSpPr/>
          <p:nvPr/>
        </p:nvSpPr>
        <p:spPr>
          <a:xfrm>
            <a:off x="466844" y="258008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</a:t>
            </a:r>
            <a:endParaRPr lang="en-US" sz="390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88AC222B-35CB-8539-086A-850E99A9F39C}"/>
              </a:ext>
            </a:extLst>
          </p:cNvPr>
          <p:cNvSpPr/>
          <p:nvPr/>
        </p:nvSpPr>
        <p:spPr>
          <a:xfrm>
            <a:off x="4840156" y="888105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Ứng viên có thể </a:t>
            </a:r>
            <a:r>
              <a:rPr lang="vi-VN" sz="3900" dirty="0" err="1">
                <a:solidFill>
                  <a:schemeClr val="bg1"/>
                </a:solidFill>
              </a:rPr>
              <a:t>apply</a:t>
            </a:r>
            <a:r>
              <a:rPr lang="vi-VN" sz="3900" dirty="0">
                <a:solidFill>
                  <a:schemeClr val="bg1"/>
                </a:solidFill>
              </a:rPr>
              <a:t> </a:t>
            </a:r>
            <a:r>
              <a:rPr lang="vi-VN" sz="3900" dirty="0" err="1">
                <a:solidFill>
                  <a:schemeClr val="bg1"/>
                </a:solidFill>
              </a:rPr>
              <a:t>job</a:t>
            </a:r>
            <a:r>
              <a:rPr lang="vi-VN" sz="3900" dirty="0">
                <a:solidFill>
                  <a:schemeClr val="bg1"/>
                </a:solidFill>
              </a:rPr>
              <a:t> bằng cách gửi </a:t>
            </a:r>
            <a:r>
              <a:rPr lang="vi-VN" sz="3900" dirty="0" err="1">
                <a:solidFill>
                  <a:schemeClr val="bg1"/>
                </a:solidFill>
              </a:rPr>
              <a:t>email</a:t>
            </a:r>
            <a:endParaRPr lang="en-US" sz="3900" dirty="0">
              <a:solidFill>
                <a:schemeClr val="bg1"/>
              </a:solidFill>
            </a:endParaRP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2F1A8BFB-9DA0-4B2C-61A1-7CD695009D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8121" y="1565239"/>
            <a:ext cx="10808414" cy="60681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9630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808696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luận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589311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Ứng dụng web tuyển dụng được xây dựng thành công, cung cấp các chức năng cần thiết.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474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Phân tích Yêu cầu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Chức năng bắt buộc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486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Đăng nhập/Đăng xuất, xem danh sách công việc, tìm kiếm công việc, chỉnh sửa thông tin cá nhân.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Chức năng bổ sung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60486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Gửi email, đề xuất kỹ năng cần học, quản lý công việc, gửi email cho ứng viên.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4221" y="341114"/>
            <a:ext cx="3256836" cy="406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550" b="1" kern="0" spc="-5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Kiến trúc Hệ thống</a:t>
            </a:r>
            <a:endParaRPr lang="en-US" sz="2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1" y="996196"/>
            <a:ext cx="6147993" cy="5442704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7305" y="2544195"/>
            <a:ext cx="2090228" cy="6670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972350" y="2706053"/>
            <a:ext cx="58308" cy="171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200" b="1" kern="0" spc="-24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200" dirty="0"/>
          </a:p>
        </p:txBody>
      </p:sp>
      <p:sp>
        <p:nvSpPr>
          <p:cNvPr id="6" name="Text 2"/>
          <p:cNvSpPr/>
          <p:nvPr/>
        </p:nvSpPr>
        <p:spPr>
          <a:xfrm>
            <a:off x="10706240" y="2508170"/>
            <a:ext cx="1106546" cy="140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kern="0" spc="-2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Presentation</a:t>
            </a:r>
            <a:endParaRPr lang="en-US" sz="1250" dirty="0"/>
          </a:p>
        </p:txBody>
      </p:sp>
      <p:sp>
        <p:nvSpPr>
          <p:cNvPr id="7" name="Text 3"/>
          <p:cNvSpPr/>
          <p:nvPr/>
        </p:nvSpPr>
        <p:spPr>
          <a:xfrm>
            <a:off x="10706240" y="2786181"/>
            <a:ext cx="1106546" cy="1373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kern="0" spc="-2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Thymeleaf, Bootstrap</a:t>
            </a:r>
            <a:endParaRPr lang="en-US" sz="950" dirty="0"/>
          </a:p>
        </p:txBody>
      </p:sp>
      <p:sp>
        <p:nvSpPr>
          <p:cNvPr id="8" name="Shape 4"/>
          <p:cNvSpPr/>
          <p:nvPr/>
        </p:nvSpPr>
        <p:spPr>
          <a:xfrm>
            <a:off x="5040868" y="8105180"/>
            <a:ext cx="9124355" cy="7620"/>
          </a:xfrm>
          <a:prstGeom prst="roundRect">
            <a:avLst>
              <a:gd name="adj" fmla="val 683855"/>
            </a:avLst>
          </a:prstGeom>
          <a:solidFill>
            <a:srgbClr val="48367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0374" y="3221898"/>
            <a:ext cx="4180565" cy="6670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963346" y="3371612"/>
            <a:ext cx="78147" cy="171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200" b="1" kern="0" spc="-24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11923941" y="3240829"/>
            <a:ext cx="1135810" cy="140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kern="0" spc="-2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Business Logic</a:t>
            </a:r>
            <a:endParaRPr lang="en-US" sz="1250" dirty="0"/>
          </a:p>
        </p:txBody>
      </p:sp>
      <p:sp>
        <p:nvSpPr>
          <p:cNvPr id="12" name="Text 7"/>
          <p:cNvSpPr/>
          <p:nvPr/>
        </p:nvSpPr>
        <p:spPr>
          <a:xfrm>
            <a:off x="11923941" y="3518840"/>
            <a:ext cx="1135810" cy="1373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kern="0" spc="-2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CandidateServices,….</a:t>
            </a:r>
            <a:endParaRPr lang="en-US" sz="950" dirty="0"/>
          </a:p>
        </p:txBody>
      </p:sp>
      <p:sp>
        <p:nvSpPr>
          <p:cNvPr id="13" name="Shape 8"/>
          <p:cNvSpPr/>
          <p:nvPr/>
        </p:nvSpPr>
        <p:spPr>
          <a:xfrm>
            <a:off x="6176248" y="8860750"/>
            <a:ext cx="7988975" cy="7620"/>
          </a:xfrm>
          <a:prstGeom prst="roundRect">
            <a:avLst>
              <a:gd name="adj" fmla="val 683855"/>
            </a:avLst>
          </a:prstGeom>
          <a:solidFill>
            <a:srgbClr val="48367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5206" y="3888938"/>
            <a:ext cx="6270903" cy="66704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963447" y="4127183"/>
            <a:ext cx="77927" cy="171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200" b="1" kern="0" spc="-24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1200" dirty="0"/>
          </a:p>
        </p:txBody>
      </p:sp>
      <p:sp>
        <p:nvSpPr>
          <p:cNvPr id="16" name="Text 10"/>
          <p:cNvSpPr/>
          <p:nvPr/>
        </p:nvSpPr>
        <p:spPr>
          <a:xfrm>
            <a:off x="12799695" y="4013002"/>
            <a:ext cx="1458992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kern="0" spc="-2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Access</a:t>
            </a:r>
            <a:endParaRPr lang="en-US" sz="1250" dirty="0"/>
          </a:p>
        </p:txBody>
      </p:sp>
      <p:sp>
        <p:nvSpPr>
          <p:cNvPr id="17" name="Text 11"/>
          <p:cNvSpPr/>
          <p:nvPr/>
        </p:nvSpPr>
        <p:spPr>
          <a:xfrm>
            <a:off x="13059751" y="4291012"/>
            <a:ext cx="1458992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kern="0" spc="-2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Spring Data JPA, MariaDB</a:t>
            </a:r>
            <a:endParaRPr lang="en-US" sz="9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6548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Cài đặt Môi trường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330505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62474" y="3381494"/>
            <a:ext cx="145733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kern="0" spc="-5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7017306" y="3305056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spring-boot-starter-data-jpa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017306" y="4185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Để tương tác với cơ sở dữ liệu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0505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329267" y="3381494"/>
            <a:ext cx="195382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kern="0" spc="-5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10908983" y="3305056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spring-boot-starter-thymeleaf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10908983" y="4185285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Để tạo giao diện web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9305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437828" y="5469493"/>
            <a:ext cx="1950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kern="0" spc="-5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7017306" y="5393055"/>
            <a:ext cx="312503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spring-boot-starter-web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7017306" y="590121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Để phát triển REST API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5629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Phát triển Backend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840712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14624" y="307514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Xây dựng Entity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358330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Tạo các lớp đại diện cho dữ liệu như Candidate, Job, Company.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0712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406301" y="307514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Repository Interface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358330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Cung cấp các phương thức truy vấn dữ liệu.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33261"/>
            <a:ext cx="7556421" cy="1339929"/>
          </a:xfrm>
          <a:prstGeom prst="roundRect">
            <a:avLst>
              <a:gd name="adj" fmla="val 711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14624" y="53676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Viết Service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587585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Tích hợp logic nghiệp vụ như phân trang.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5778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Phát triển Frontend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24220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603599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Giao diện Candidate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793790" y="6544151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Xem thông tin cá nhân, nộp đơn ứng tuyển.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524220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5221" y="603599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Giao diện Job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7485221" y="6544151"/>
            <a:ext cx="63513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Xem danh sách công việc, tìm kiếm công việc.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6844" y="258008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</a:t>
            </a:r>
            <a:endParaRPr lang="en-US" sz="3900" dirty="0"/>
          </a:p>
        </p:txBody>
      </p:sp>
      <p:sp>
        <p:nvSpPr>
          <p:cNvPr id="8" name="Text 0"/>
          <p:cNvSpPr/>
          <p:nvPr/>
        </p:nvSpPr>
        <p:spPr>
          <a:xfrm>
            <a:off x="4457819" y="1124783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 Truy cập trang chủ với đường link: http://localhost:8080</a:t>
            </a:r>
            <a:endParaRPr lang="en-US" sz="3900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772" y="2007639"/>
            <a:ext cx="9874495" cy="5393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B206B-7B5C-9DE7-6B47-89132D000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6D60D74-2469-86F8-DB07-EC054DCEBA35}"/>
              </a:ext>
            </a:extLst>
          </p:cNvPr>
          <p:cNvSpPr/>
          <p:nvPr/>
        </p:nvSpPr>
        <p:spPr>
          <a:xfrm>
            <a:off x="466844" y="258008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</a:t>
            </a:r>
            <a:endParaRPr lang="en-US" sz="390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5E1710D6-38B9-2C12-1CEE-EE8C3C3F08D7}"/>
              </a:ext>
            </a:extLst>
          </p:cNvPr>
          <p:cNvSpPr/>
          <p:nvPr/>
        </p:nvSpPr>
        <p:spPr>
          <a:xfrm>
            <a:off x="4457819" y="1124783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Login được phân quyền bởi role candidate và company</a:t>
            </a:r>
            <a:endParaRPr lang="en-US" sz="39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07AE11-1D1B-1342-BDE8-21BE4D8D42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6341" y="1860959"/>
            <a:ext cx="10262647" cy="57624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8649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6844" y="258008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kern="0" spc="-7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</a:t>
            </a:r>
            <a:endParaRPr lang="en-US" sz="3900" dirty="0"/>
          </a:p>
        </p:txBody>
      </p:sp>
      <p:sp>
        <p:nvSpPr>
          <p:cNvPr id="8" name="Text 0"/>
          <p:cNvSpPr/>
          <p:nvPr/>
        </p:nvSpPr>
        <p:spPr>
          <a:xfrm>
            <a:off x="4840156" y="1124783"/>
            <a:ext cx="500145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vi-VN" sz="3900" dirty="0">
                <a:solidFill>
                  <a:schemeClr val="bg1"/>
                </a:solidFill>
              </a:rPr>
              <a:t>Cho phép công ty đăng tin tuyển người với các </a:t>
            </a:r>
            <a:r>
              <a:rPr lang="vi-VN" sz="3900" dirty="0" err="1">
                <a:solidFill>
                  <a:schemeClr val="bg1"/>
                </a:solidFill>
              </a:rPr>
              <a:t>skill</a:t>
            </a:r>
            <a:r>
              <a:rPr lang="vi-VN" sz="3900" dirty="0">
                <a:solidFill>
                  <a:schemeClr val="bg1"/>
                </a:solidFill>
              </a:rPr>
              <a:t> mong muốn</a:t>
            </a:r>
            <a:endParaRPr lang="en-US" sz="3900" dirty="0">
              <a:solidFill>
                <a:schemeClr val="bg1"/>
              </a:solidFill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571A671-CA7D-8B20-EEA6-D1236A03D1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960" y="1991558"/>
            <a:ext cx="10037851" cy="564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28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428</Words>
  <Application>Microsoft Office PowerPoint</Application>
  <PresentationFormat>Custom</PresentationFormat>
  <Paragraphs>85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Inter</vt:lpstr>
      <vt:lpstr>Arial</vt:lpstr>
      <vt:lpstr>Calibri</vt:lpstr>
      <vt:lpstr>Petrona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Phan Tiên Sinh</cp:lastModifiedBy>
  <cp:revision>5</cp:revision>
  <dcterms:created xsi:type="dcterms:W3CDTF">2024-12-13T16:18:42Z</dcterms:created>
  <dcterms:modified xsi:type="dcterms:W3CDTF">2024-12-13T16:43:43Z</dcterms:modified>
</cp:coreProperties>
</file>